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9" r:id="rId2"/>
    <p:sldId id="267" r:id="rId3"/>
    <p:sldId id="268" r:id="rId4"/>
    <p:sldId id="269" r:id="rId5"/>
    <p:sldId id="265" r:id="rId6"/>
    <p:sldId id="262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91DD7-2B55-4265-9DCB-565A9588A30F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04011-B670-4CF8-8C5B-CA318EE67C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670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GB" altLang="ja-JP" smtClean="0"/>
              <a:t>http://www.genkienglish.net/genkijapan/headandshouldersinjapanese.htm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04011-B670-4CF8-8C5B-CA318EE67CF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9635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GB" altLang="ja-JP" dirty="0" smtClean="0"/>
              <a:t>http://www.japanvector.com/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04011-B670-4CF8-8C5B-CA318EE67CF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038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Japanese Taster Lesson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04011-B670-4CF8-8C5B-CA318EE67CFF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743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Japanese Taster Lesson,</a:t>
            </a:r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04011-B670-4CF8-8C5B-CA318EE67CFF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91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491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8612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488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3635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3828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8245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188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1436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082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963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681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07697-EF8A-4483-8798-52AE158ED0FA}" type="datetimeFigureOut">
              <a:rPr kumimoji="1" lang="ja-JP" altLang="en-US" smtClean="0"/>
              <a:t>2014/7/31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AFCC8-CDC1-4972-85F5-B1E5D2C35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240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wav"/><Relationship Id="rId3" Type="http://schemas.microsoft.com/office/2007/relationships/media" Target="../media/media2.wav"/><Relationship Id="rId7" Type="http://schemas.microsoft.com/office/2007/relationships/media" Target="../media/media4.wav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openxmlformats.org/officeDocument/2006/relationships/image" Target="../media/image6.png"/><Relationship Id="rId5" Type="http://schemas.microsoft.com/office/2007/relationships/media" Target="../media/media3.wav"/><Relationship Id="rId10" Type="http://schemas.openxmlformats.org/officeDocument/2006/relationships/image" Target="../media/image5.jpeg"/><Relationship Id="rId4" Type="http://schemas.openxmlformats.org/officeDocument/2006/relationships/audio" Target="../media/media2.wav"/><Relationship Id="rId9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media8.wav"/><Relationship Id="rId13" Type="http://schemas.openxmlformats.org/officeDocument/2006/relationships/image" Target="../media/image8.png"/><Relationship Id="rId3" Type="http://schemas.microsoft.com/office/2007/relationships/media" Target="../media/media6.wav"/><Relationship Id="rId7" Type="http://schemas.microsoft.com/office/2007/relationships/media" Target="../media/media8.wav"/><Relationship Id="rId12" Type="http://schemas.openxmlformats.org/officeDocument/2006/relationships/image" Target="../media/image7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audio" Target="../media/media7.wav"/><Relationship Id="rId11" Type="http://schemas.openxmlformats.org/officeDocument/2006/relationships/slideLayout" Target="../slideLayouts/slideLayout7.xml"/><Relationship Id="rId5" Type="http://schemas.microsoft.com/office/2007/relationships/media" Target="../media/media7.wav"/><Relationship Id="rId10" Type="http://schemas.openxmlformats.org/officeDocument/2006/relationships/audio" Target="../media/media9.wav"/><Relationship Id="rId4" Type="http://schemas.openxmlformats.org/officeDocument/2006/relationships/audio" Target="../media/media6.wav"/><Relationship Id="rId9" Type="http://schemas.microsoft.com/office/2007/relationships/media" Target="../media/media9.wav"/><Relationship Id="rId1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nkienglish.net/genkijapan/headandshouldersinjapanese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eb-japan.org/kidsweb/virtual/fukuwarai/index.html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audio" Target="../media/media10.wav"/><Relationship Id="rId7" Type="http://schemas.openxmlformats.org/officeDocument/2006/relationships/notesSlide" Target="../notesSlides/notesSlide4.xml"/><Relationship Id="rId2" Type="http://schemas.microsoft.com/office/2007/relationships/media" Target="../media/media10.wav"/><Relationship Id="rId1" Type="http://schemas.openxmlformats.org/officeDocument/2006/relationships/audio" Target="../media/audio1.wav"/><Relationship Id="rId6" Type="http://schemas.openxmlformats.org/officeDocument/2006/relationships/slideLayout" Target="../slideLayouts/slideLayout2.xml"/><Relationship Id="rId5" Type="http://schemas.openxmlformats.org/officeDocument/2006/relationships/audio" Target="../media/media11.wav"/><Relationship Id="rId10" Type="http://schemas.openxmlformats.org/officeDocument/2006/relationships/image" Target="../media/image6.png"/><Relationship Id="rId4" Type="http://schemas.microsoft.com/office/2007/relationships/media" Target="../media/media11.wav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audio" Target="../media/media12.wav"/><Relationship Id="rId7" Type="http://schemas.openxmlformats.org/officeDocument/2006/relationships/notesSlide" Target="../notesSlides/notesSlide5.xml"/><Relationship Id="rId2" Type="http://schemas.microsoft.com/office/2007/relationships/media" Target="../media/media12.wav"/><Relationship Id="rId1" Type="http://schemas.openxmlformats.org/officeDocument/2006/relationships/audio" Target="../media/audio2.wav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.png"/><Relationship Id="rId5" Type="http://schemas.openxmlformats.org/officeDocument/2006/relationships/audio" Target="../media/media13.wav"/><Relationship Id="rId10" Type="http://schemas.openxmlformats.org/officeDocument/2006/relationships/image" Target="../media/image13.png"/><Relationship Id="rId4" Type="http://schemas.microsoft.com/office/2007/relationships/media" Target="../media/media13.wav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125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Let’s play ‘</a:t>
            </a:r>
            <a:r>
              <a:rPr kumimoji="1" lang="en-US" altLang="ja-JP" dirty="0" err="1" smtClean="0"/>
              <a:t>fukuwarai</a:t>
            </a:r>
            <a:r>
              <a:rPr kumimoji="1" lang="en-US" altLang="ja-JP" dirty="0" smtClean="0"/>
              <a:t>’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4, Section 4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21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6" y="476672"/>
            <a:ext cx="9144000" cy="6096000"/>
          </a:xfrm>
          <a:prstGeom prst="rect">
            <a:avLst/>
          </a:prstGeom>
        </p:spPr>
      </p:pic>
      <p:sp>
        <p:nvSpPr>
          <p:cNvPr id="5" name="四角形吹き出し 4"/>
          <p:cNvSpPr/>
          <p:nvPr/>
        </p:nvSpPr>
        <p:spPr>
          <a:xfrm>
            <a:off x="6041856" y="476672"/>
            <a:ext cx="2304256" cy="1152128"/>
          </a:xfrm>
          <a:prstGeom prst="wedgeRectCallout">
            <a:avLst>
              <a:gd name="adj1" fmla="val -66833"/>
              <a:gd name="adj2" fmla="val -957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800" dirty="0" err="1" smtClean="0"/>
              <a:t>atama</a:t>
            </a:r>
            <a:endParaRPr kumimoji="1" lang="en-US" altLang="ja-JP" sz="4800" dirty="0" smtClean="0"/>
          </a:p>
        </p:txBody>
      </p:sp>
      <p:sp>
        <p:nvSpPr>
          <p:cNvPr id="6" name="四角形吹き出し 5"/>
          <p:cNvSpPr/>
          <p:nvPr/>
        </p:nvSpPr>
        <p:spPr>
          <a:xfrm>
            <a:off x="1043608" y="1844824"/>
            <a:ext cx="2304256" cy="1152128"/>
          </a:xfrm>
          <a:prstGeom prst="wedgeRectCallout">
            <a:avLst>
              <a:gd name="adj1" fmla="val 70335"/>
              <a:gd name="adj2" fmla="val 30308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800" dirty="0"/>
              <a:t>kata</a:t>
            </a:r>
            <a:endParaRPr kumimoji="1" lang="en-US" altLang="ja-JP" sz="4800" dirty="0" smtClean="0"/>
          </a:p>
        </p:txBody>
      </p:sp>
      <p:sp>
        <p:nvSpPr>
          <p:cNvPr id="7" name="四角形吹き出し 6"/>
          <p:cNvSpPr/>
          <p:nvPr/>
        </p:nvSpPr>
        <p:spPr>
          <a:xfrm>
            <a:off x="6012160" y="3807905"/>
            <a:ext cx="2304256" cy="1152128"/>
          </a:xfrm>
          <a:prstGeom prst="wedgeRectCallout">
            <a:avLst>
              <a:gd name="adj1" fmla="val -76990"/>
              <a:gd name="adj2" fmla="val 23628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800" dirty="0" err="1"/>
              <a:t>hiza</a:t>
            </a:r>
            <a:endParaRPr kumimoji="1" lang="en-US" altLang="ja-JP" sz="4800" dirty="0" smtClean="0"/>
          </a:p>
        </p:txBody>
      </p:sp>
      <p:sp>
        <p:nvSpPr>
          <p:cNvPr id="8" name="四角形吹き出し 7"/>
          <p:cNvSpPr/>
          <p:nvPr/>
        </p:nvSpPr>
        <p:spPr>
          <a:xfrm>
            <a:off x="1043608" y="4965509"/>
            <a:ext cx="2304256" cy="1152128"/>
          </a:xfrm>
          <a:prstGeom prst="wedgeRectCallout">
            <a:avLst>
              <a:gd name="adj1" fmla="val 64845"/>
              <a:gd name="adj2" fmla="val 39015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800" dirty="0" err="1"/>
              <a:t>ashi</a:t>
            </a:r>
            <a:endParaRPr kumimoji="1" lang="en-US" altLang="ja-JP" sz="4800" dirty="0" smtClean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505553" y="747936"/>
            <a:ext cx="609600" cy="609600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34008" y="2116088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353112" y="4079169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531228" y="523677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30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2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136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32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129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5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650" y="1133475"/>
            <a:ext cx="4076700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四角形吹き出し 2"/>
          <p:cNvSpPr/>
          <p:nvPr/>
        </p:nvSpPr>
        <p:spPr>
          <a:xfrm>
            <a:off x="397416" y="2276872"/>
            <a:ext cx="2104266" cy="1152128"/>
          </a:xfrm>
          <a:prstGeom prst="wedgeRectCallout">
            <a:avLst>
              <a:gd name="adj1" fmla="val 109648"/>
              <a:gd name="adj2" fmla="val 6304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800" dirty="0"/>
              <a:t>me</a:t>
            </a:r>
            <a:endParaRPr kumimoji="1" lang="en-US" altLang="ja-JP" sz="4800" dirty="0" smtClean="0"/>
          </a:p>
        </p:txBody>
      </p:sp>
      <p:sp>
        <p:nvSpPr>
          <p:cNvPr id="4" name="四角形吹き出し 3"/>
          <p:cNvSpPr/>
          <p:nvPr/>
        </p:nvSpPr>
        <p:spPr>
          <a:xfrm>
            <a:off x="6860222" y="2132856"/>
            <a:ext cx="2104266" cy="1152128"/>
          </a:xfrm>
          <a:prstGeom prst="wedgeRectCallout">
            <a:avLst>
              <a:gd name="adj1" fmla="val -89442"/>
              <a:gd name="adj2" fmla="val 71976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800" dirty="0" err="1" smtClean="0"/>
              <a:t>mimi</a:t>
            </a:r>
            <a:endParaRPr kumimoji="1" lang="en-US" altLang="ja-JP" sz="4800" dirty="0" smtClean="0"/>
          </a:p>
        </p:txBody>
      </p:sp>
      <p:sp>
        <p:nvSpPr>
          <p:cNvPr id="5" name="四角形吹き出し 4"/>
          <p:cNvSpPr/>
          <p:nvPr/>
        </p:nvSpPr>
        <p:spPr>
          <a:xfrm>
            <a:off x="397406" y="4439384"/>
            <a:ext cx="2104266" cy="1152128"/>
          </a:xfrm>
          <a:prstGeom prst="wedgeRectCallout">
            <a:avLst>
              <a:gd name="adj1" fmla="val 140675"/>
              <a:gd name="adj2" fmla="val -41121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800" dirty="0" err="1"/>
              <a:t>kuchi</a:t>
            </a:r>
            <a:endParaRPr kumimoji="1" lang="en-US" altLang="ja-JP" sz="4800" dirty="0" smtClean="0"/>
          </a:p>
        </p:txBody>
      </p:sp>
      <p:sp>
        <p:nvSpPr>
          <p:cNvPr id="6" name="四角形吹き出し 5"/>
          <p:cNvSpPr/>
          <p:nvPr/>
        </p:nvSpPr>
        <p:spPr>
          <a:xfrm>
            <a:off x="6884208" y="4069060"/>
            <a:ext cx="2104266" cy="1152128"/>
          </a:xfrm>
          <a:prstGeom prst="wedgeRectCallout">
            <a:avLst>
              <a:gd name="adj1" fmla="val -151929"/>
              <a:gd name="adj2" fmla="val -46082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4800" dirty="0" err="1"/>
              <a:t>hana</a:t>
            </a:r>
            <a:endParaRPr kumimoji="1" lang="en-US" altLang="ja-JP" sz="4800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146" y="214337"/>
            <a:ext cx="1003751" cy="1810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フローチャート: 処理 8"/>
          <p:cNvSpPr/>
          <p:nvPr/>
        </p:nvSpPr>
        <p:spPr>
          <a:xfrm>
            <a:off x="2627784" y="5889747"/>
            <a:ext cx="1368152" cy="792088"/>
          </a:xfrm>
          <a:prstGeom prst="flowChart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 smtClean="0"/>
              <a:t>me</a:t>
            </a:r>
            <a:endParaRPr kumimoji="1" lang="ja-JP" altLang="en-US" sz="3600" dirty="0"/>
          </a:p>
        </p:txBody>
      </p:sp>
      <p:sp>
        <p:nvSpPr>
          <p:cNvPr id="12" name="フローチャート: 処理 11"/>
          <p:cNvSpPr/>
          <p:nvPr/>
        </p:nvSpPr>
        <p:spPr>
          <a:xfrm>
            <a:off x="5364088" y="5889747"/>
            <a:ext cx="1368152" cy="792088"/>
          </a:xfrm>
          <a:prstGeom prst="flowChart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 err="1" smtClean="0"/>
              <a:t>mimi</a:t>
            </a:r>
            <a:endParaRPr kumimoji="1" lang="ja-JP" altLang="en-US" sz="3600" dirty="0"/>
          </a:p>
        </p:txBody>
      </p:sp>
      <p:sp>
        <p:nvSpPr>
          <p:cNvPr id="10" name="円/楕円 9"/>
          <p:cNvSpPr/>
          <p:nvPr/>
        </p:nvSpPr>
        <p:spPr>
          <a:xfrm>
            <a:off x="4283968" y="5889747"/>
            <a:ext cx="792088" cy="79208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to</a:t>
            </a:r>
            <a:endParaRPr kumimoji="1" lang="ja-JP" altLang="en-US" sz="3200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0" y="2564780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305550" y="2276872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92616" y="4916388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427440" y="4611588"/>
            <a:ext cx="609600" cy="609600"/>
          </a:xfrm>
          <a:prstGeom prst="rect">
            <a:avLst/>
          </a:prstGeom>
        </p:spPr>
      </p:pic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732240" y="607223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26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12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5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138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132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118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7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2" dur="202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8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9" grpId="0" animBg="1"/>
      <p:bldP spid="12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Let’s learn vocabulary!!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27584" y="6309320"/>
            <a:ext cx="7282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hlinkClick r:id="rId3"/>
              </a:rPr>
              <a:t>http://www.genkienglish.net/genkijapan/headandshouldersinjapanese.htm</a:t>
            </a:r>
            <a:endParaRPr kumimoji="1" lang="ja-JP" altLang="en-US" dirty="0"/>
          </a:p>
        </p:txBody>
      </p:sp>
      <p:pic>
        <p:nvPicPr>
          <p:cNvPr id="7" name="Picture 2" descr="C:\Users\fukushima\AppData\Local\Microsoft\Windows\Temporary Internet Files\Content.IE5\EHLK55LX\MC900356837[1].wmf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39" y="2909005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83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Let’s play </a:t>
            </a:r>
            <a:r>
              <a:rPr kumimoji="1" lang="en-US" altLang="ja-JP" dirty="0" err="1" smtClean="0"/>
              <a:t>fukuwarai</a:t>
            </a:r>
            <a:r>
              <a:rPr lang="en-US" altLang="ja-JP" dirty="0"/>
              <a:t>!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804248" y="6246604"/>
            <a:ext cx="1631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©</a:t>
            </a:r>
            <a:r>
              <a:rPr lang="ja-JP" altLang="en-US" dirty="0"/>
              <a:t> </a:t>
            </a:r>
            <a:r>
              <a:rPr lang="en-US" altLang="ja-JP" dirty="0" smtClean="0"/>
              <a:t>Japan</a:t>
            </a:r>
            <a:r>
              <a:rPr lang="ja-JP" altLang="en-US" dirty="0" smtClean="0"/>
              <a:t> </a:t>
            </a:r>
            <a:r>
              <a:rPr lang="en-US" altLang="ja-JP" dirty="0" smtClean="0"/>
              <a:t>Vector</a:t>
            </a:r>
            <a:endParaRPr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20688"/>
            <a:ext cx="4640734" cy="5479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487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What’s ‘ </a:t>
            </a:r>
            <a:r>
              <a:rPr kumimoji="1" lang="en-US" altLang="ja-JP" dirty="0" err="1" smtClean="0"/>
              <a:t>Fukuwarai</a:t>
            </a:r>
            <a:r>
              <a:rPr kumimoji="1" lang="en-US" altLang="ja-JP" dirty="0" smtClean="0"/>
              <a:t>’?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885" y="1600200"/>
            <a:ext cx="574422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586628" y="6187370"/>
            <a:ext cx="583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hlinkClick r:id="rId3"/>
              </a:rPr>
              <a:t>http://web-japan.org/kidsweb/virtual/fukuwarai/index.html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635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Up and Down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5940425" y="1628775"/>
            <a:ext cx="1223963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buFontTx/>
              <a:buNone/>
            </a:pPr>
            <a:r>
              <a:rPr lang="en-US" altLang="ja-JP" dirty="0" err="1"/>
              <a:t>ue</a:t>
            </a:r>
            <a:endParaRPr lang="en-US" altLang="ja-JP" dirty="0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5940425" y="5445125"/>
            <a:ext cx="1944688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buFontTx/>
              <a:buNone/>
            </a:pPr>
            <a:r>
              <a:rPr lang="en-US" altLang="ja-JP" dirty="0" err="1"/>
              <a:t>shita</a:t>
            </a:r>
            <a:endParaRPr lang="en-US" altLang="ja-JP" dirty="0"/>
          </a:p>
        </p:txBody>
      </p:sp>
      <p:sp>
        <p:nvSpPr>
          <p:cNvPr id="5137" name="AutoShape 17"/>
          <p:cNvSpPr>
            <a:spLocks noChangeArrowheads="1"/>
          </p:cNvSpPr>
          <p:nvPr/>
        </p:nvSpPr>
        <p:spPr bwMode="auto">
          <a:xfrm>
            <a:off x="7164388" y="1628775"/>
            <a:ext cx="503237" cy="1152525"/>
          </a:xfrm>
          <a:prstGeom prst="upArrow">
            <a:avLst>
              <a:gd name="adj1" fmla="val 50000"/>
              <a:gd name="adj2" fmla="val 572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5138" name="AutoShape 18"/>
          <p:cNvSpPr>
            <a:spLocks noChangeArrowheads="1"/>
          </p:cNvSpPr>
          <p:nvPr/>
        </p:nvSpPr>
        <p:spPr bwMode="auto">
          <a:xfrm>
            <a:off x="7667625" y="4868863"/>
            <a:ext cx="576263" cy="115252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7D5A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pic>
        <p:nvPicPr>
          <p:cNvPr id="5141" name="Picture 2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844675"/>
            <a:ext cx="2584450" cy="388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4" name="MSSN312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SSN00789A0000[1].wav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62372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885113" y="2000250"/>
            <a:ext cx="609600" cy="609600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243888" y="505196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91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9" fill="hold"/>
                                        <p:tgtEl>
                                          <p:spTgt spid="51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44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138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24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127" grpId="0"/>
      <p:bldP spid="5128" grpId="0"/>
      <p:bldP spid="5137" grpId="0" animBg="1"/>
      <p:bldP spid="51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Left</a:t>
            </a:r>
            <a:r>
              <a:rPr lang="ja-JP" altLang="en-US" dirty="0" smtClean="0"/>
              <a:t> </a:t>
            </a:r>
            <a:r>
              <a:rPr lang="en-US" altLang="ja-JP" dirty="0" smtClean="0"/>
              <a:t>and Right</a:t>
            </a:r>
            <a:endParaRPr lang="en-US" altLang="ja-JP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229225"/>
            <a:ext cx="1631950" cy="676275"/>
          </a:xfrm>
        </p:spPr>
        <p:txBody>
          <a:bodyPr/>
          <a:lstStyle/>
          <a:p>
            <a:pPr>
              <a:buFontTx/>
              <a:buNone/>
            </a:pPr>
            <a:r>
              <a:rPr lang="en-US" altLang="ja-JP" dirty="0" err="1"/>
              <a:t>hidari</a:t>
            </a:r>
            <a:endParaRPr lang="en-US" altLang="ja-JP" dirty="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7308850" y="5084763"/>
            <a:ext cx="1223963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buFontTx/>
              <a:buNone/>
            </a:pPr>
            <a:r>
              <a:rPr lang="en-US" altLang="ja-JP" dirty="0" err="1" smtClean="0"/>
              <a:t>migi</a:t>
            </a:r>
            <a:endParaRPr lang="en-US" altLang="ja-JP" dirty="0"/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484313"/>
            <a:ext cx="2408237" cy="485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573463"/>
            <a:ext cx="1511300" cy="145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3429000"/>
            <a:ext cx="1511300" cy="145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MSj0312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Sj00748220000[1].wav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63087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674813" y="5301208"/>
            <a:ext cx="609600" cy="609600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370888" y="51181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42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48" fill="hold"/>
                                        <p:tgtEl>
                                          <p:spTgt spid="41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10"/>
                </p:tgtEl>
              </p:cMediaNode>
            </p:audio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146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133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099" grpId="0" build="p"/>
      <p:bldP spid="410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How to play “</a:t>
            </a:r>
            <a:r>
              <a:rPr kumimoji="1" lang="en-US" altLang="ja-JP" dirty="0" err="1" smtClean="0"/>
              <a:t>fukuwarai</a:t>
            </a:r>
            <a:r>
              <a:rPr kumimoji="1" lang="en-US" altLang="ja-JP" dirty="0" smtClean="0"/>
              <a:t>”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altLang="ja-JP" dirty="0"/>
              <a:t>Work as a pair. One person puts on a blindfold and the other person hands their partner the face parts, one at a time.</a:t>
            </a:r>
            <a:endParaRPr lang="ja-JP" altLang="ja-JP" dirty="0"/>
          </a:p>
          <a:p>
            <a:pPr lvl="0"/>
            <a:r>
              <a:rPr lang="en-US" altLang="ja-JP" dirty="0"/>
              <a:t>Try to </a:t>
            </a:r>
            <a:r>
              <a:rPr lang="en-US" altLang="ja-JP" dirty="0" smtClean="0"/>
              <a:t>place </a:t>
            </a:r>
            <a:r>
              <a:rPr lang="en-US" altLang="ja-JP" dirty="0"/>
              <a:t>the face parts on the face outline in the correct position.</a:t>
            </a:r>
            <a:endParaRPr lang="ja-JP" altLang="ja-JP" dirty="0"/>
          </a:p>
          <a:p>
            <a:pPr lvl="0"/>
            <a:r>
              <a:rPr lang="en-US" altLang="ja-JP" dirty="0"/>
              <a:t>Once completed, remove the blindfold and marvel at your creation.</a:t>
            </a:r>
            <a:endParaRPr lang="ja-JP" altLang="ja-JP" dirty="0"/>
          </a:p>
          <a:p>
            <a:pPr lvl="0"/>
            <a:r>
              <a:rPr lang="en-US" altLang="ja-JP" dirty="0"/>
              <a:t>S</a:t>
            </a:r>
            <a:r>
              <a:rPr lang="en-US" altLang="ja-JP" dirty="0" smtClean="0"/>
              <a:t>witch </a:t>
            </a:r>
            <a:r>
              <a:rPr lang="en-US" altLang="ja-JP" dirty="0"/>
              <a:t>over.</a:t>
            </a:r>
            <a:endParaRPr lang="ja-JP" altLang="ja-JP" dirty="0"/>
          </a:p>
          <a:p>
            <a:pPr lvl="0"/>
            <a:r>
              <a:rPr lang="en-US" altLang="ja-JP" dirty="0"/>
              <a:t>The winner is the person who can create the most accurate face!</a:t>
            </a:r>
            <a:endParaRPr lang="ja-JP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932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147</Words>
  <Application>Microsoft Office PowerPoint</Application>
  <PresentationFormat>画面に合わせる (4:3)</PresentationFormat>
  <Paragraphs>40</Paragraphs>
  <Slides>9</Slides>
  <Notes>5</Notes>
  <HiddenSlides>0</HiddenSlides>
  <MMClips>15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Office ​​テーマ</vt:lpstr>
      <vt:lpstr>Let’s play ‘fukuwarai’</vt:lpstr>
      <vt:lpstr>PowerPoint プレゼンテーション</vt:lpstr>
      <vt:lpstr>PowerPoint プレゼンテーション</vt:lpstr>
      <vt:lpstr>Let’s learn vocabulary!!</vt:lpstr>
      <vt:lpstr>Let’s play fukuwarai!</vt:lpstr>
      <vt:lpstr>What’s ‘ Fukuwarai’?</vt:lpstr>
      <vt:lpstr>Up and Down</vt:lpstr>
      <vt:lpstr>Left and Right</vt:lpstr>
      <vt:lpstr>How to play “fukuwarai”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Head, shoulders, knees and toes</dc:title>
  <dc:creator>Seiji Fukushima</dc:creator>
  <cp:lastModifiedBy>Seiji Fukushima</cp:lastModifiedBy>
  <cp:revision>20</cp:revision>
  <dcterms:created xsi:type="dcterms:W3CDTF">2014-04-16T11:18:53Z</dcterms:created>
  <dcterms:modified xsi:type="dcterms:W3CDTF">2014-07-31T11:47:23Z</dcterms:modified>
</cp:coreProperties>
</file>